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5" r:id="rId1"/>
  </p:sldMasterIdLst>
  <p:sldIdLst>
    <p:sldId id="256" r:id="rId2"/>
    <p:sldId id="265" r:id="rId3"/>
    <p:sldId id="258" r:id="rId4"/>
    <p:sldId id="259" r:id="rId5"/>
    <p:sldId id="260" r:id="rId6"/>
    <p:sldId id="257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512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9571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315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9917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6065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170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953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567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06599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648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2026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CE37091-B844-4770-B039-77B54F8A5F60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884505D-A972-42E4-8F7F-9E008B2BA7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33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968226" y="2070676"/>
            <a:ext cx="8246168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LITTLE RED RIDING HOOD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171" y="3123028"/>
            <a:ext cx="2294277" cy="222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2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225" y="1623433"/>
            <a:ext cx="4164036" cy="37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26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471" y="970671"/>
            <a:ext cx="6091311" cy="538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54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689" y="773723"/>
            <a:ext cx="5767754" cy="516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73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47" y="1280160"/>
            <a:ext cx="5683347" cy="450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21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0" y="1397000"/>
            <a:ext cx="72136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77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31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2" y="1364565"/>
            <a:ext cx="6569612" cy="45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02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996" y="1575582"/>
            <a:ext cx="6766560" cy="407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592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0" y="1397000"/>
            <a:ext cx="72136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58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pone">
  <a:themeElements>
    <a:clrScheme name="Personalizzato 2">
      <a:dk1>
        <a:sysClr val="windowText" lastClr="000000"/>
      </a:dk1>
      <a:lt1>
        <a:sysClr val="window" lastClr="FFFFFF"/>
      </a:lt1>
      <a:dk2>
        <a:srgbClr val="FF0000"/>
      </a:dk2>
      <a:lt2>
        <a:srgbClr val="FF0000"/>
      </a:lt2>
      <a:accent1>
        <a:srgbClr val="BF0000"/>
      </a:accent1>
      <a:accent2>
        <a:srgbClr val="BF0000"/>
      </a:accent2>
      <a:accent3>
        <a:srgbClr val="7F0000"/>
      </a:accent3>
      <a:accent4>
        <a:srgbClr val="7F0000"/>
      </a:accent4>
      <a:accent5>
        <a:srgbClr val="FF0000"/>
      </a:accent5>
      <a:accent6>
        <a:srgbClr val="FF0000"/>
      </a:accent6>
      <a:hlink>
        <a:srgbClr val="BF0000"/>
      </a:hlink>
      <a:folHlink>
        <a:srgbClr val="BF0000"/>
      </a:folHlink>
    </a:clrScheme>
    <a:fontScheme name="Sapon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pon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TM03457510[[fn=Sapone]]</Template>
  <TotalTime>59</TotalTime>
  <Words>4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Century Gothic</vt:lpstr>
      <vt:lpstr>Garamond</vt:lpstr>
      <vt:lpstr>Sapone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Cecilia Menghi</dc:creator>
  <cp:lastModifiedBy>Cecilia Menghi</cp:lastModifiedBy>
  <cp:revision>6</cp:revision>
  <dcterms:created xsi:type="dcterms:W3CDTF">2017-03-20T08:35:31Z</dcterms:created>
  <dcterms:modified xsi:type="dcterms:W3CDTF">2017-03-20T09:34:38Z</dcterms:modified>
</cp:coreProperties>
</file>