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media/image6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4"/>
  </p:notesMasterIdLst>
  <p:sldIdLst>
    <p:sldId id="274" r:id="rId2"/>
    <p:sldId id="275" r:id="rId3"/>
    <p:sldId id="278" r:id="rId4"/>
    <p:sldId id="257" r:id="rId5"/>
    <p:sldId id="280" r:id="rId6"/>
    <p:sldId id="258" r:id="rId7"/>
    <p:sldId id="259" r:id="rId8"/>
    <p:sldId id="260" r:id="rId9"/>
    <p:sldId id="281" r:id="rId10"/>
    <p:sldId id="276" r:id="rId11"/>
    <p:sldId id="277" r:id="rId12"/>
    <p:sldId id="271" r:id="rId13"/>
    <p:sldId id="272" r:id="rId14"/>
    <p:sldId id="273" r:id="rId15"/>
    <p:sldId id="262" r:id="rId16"/>
    <p:sldId id="264" r:id="rId17"/>
    <p:sldId id="265" r:id="rId18"/>
    <p:sldId id="266" r:id="rId19"/>
    <p:sldId id="267" r:id="rId20"/>
    <p:sldId id="269" r:id="rId21"/>
    <p:sldId id="270" r:id="rId22"/>
    <p:sldId id="279" r:id="rId23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15" autoAdjust="0"/>
  </p:normalViewPr>
  <p:slideViewPr>
    <p:cSldViewPr>
      <p:cViewPr varScale="1">
        <p:scale>
          <a:sx n="81" d="100"/>
          <a:sy n="81" d="100"/>
        </p:scale>
        <p:origin x="-1044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CE477-9499-4580-9CD4-78EE88965E8D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B550F9-8667-4ADF-8849-14D47DBBCC6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47070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AEF184D7-5452-400F-A636-D2BF7D4BE84A}" type="datetimeFigureOut">
              <a:rPr lang="it-IT" smtClean="0"/>
              <a:t>24/04/2017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D33BED87-CD0B-48F5-B237-C3FB854F3608}" type="slidenum">
              <a:rPr lang="it-IT" smtClean="0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024744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                                      </a:t>
            </a:r>
            <a:r>
              <a:rPr lang="it-IT" sz="1300" b="1" i="1" dirty="0" smtClean="0">
                <a:solidFill>
                  <a:schemeClr val="tx1"/>
                </a:solidFill>
              </a:rPr>
              <a:t>Giuseppe Pauselli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  </a:t>
            </a:r>
            <a:r>
              <a:rPr lang="it-IT" dirty="0" smtClean="0"/>
              <a:t>    THE </a:t>
            </a:r>
            <a:r>
              <a:rPr lang="it-IT" dirty="0" smtClean="0"/>
              <a:t>DIGESTIVE SYSTEM</a:t>
            </a:r>
            <a:endParaRPr lang="it-IT" dirty="0"/>
          </a:p>
        </p:txBody>
      </p:sp>
      <p:pic>
        <p:nvPicPr>
          <p:cNvPr id="8" name="Segnaposto contenuto 7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700808"/>
            <a:ext cx="6646933" cy="3719117"/>
          </a:xfrm>
        </p:spPr>
      </p:pic>
      <p:graphicFrame>
        <p:nvGraphicFramePr>
          <p:cNvPr id="7" name="Ogget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46825166"/>
              </p:ext>
            </p:extLst>
          </p:nvPr>
        </p:nvGraphicFramePr>
        <p:xfrm>
          <a:off x="2987824" y="5445224"/>
          <a:ext cx="2951163" cy="723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4" name="Oggetto shell Packager" showAsIcon="1" r:id="rId4" imgW="2951280" imgH="723960" progId="Package">
                  <p:embed/>
                </p:oleObj>
              </mc:Choice>
              <mc:Fallback>
                <p:oleObj name="Oggetto shell Packager" showAsIcon="1" r:id="rId4" imgW="2951280" imgH="7239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987824" y="5445224"/>
                        <a:ext cx="2951163" cy="723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734633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60113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  Activity 1: </a:t>
            </a:r>
            <a:r>
              <a:rPr lang="it-IT" dirty="0" err="1" smtClean="0"/>
              <a:t>matching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0112" y="1589524"/>
            <a:ext cx="6184216" cy="4778714"/>
          </a:xfrm>
        </p:spPr>
      </p:pic>
    </p:spTree>
    <p:extLst>
      <p:ext uri="{BB962C8B-B14F-4D97-AF65-F5344CB8AC3E}">
        <p14:creationId xmlns:p14="http://schemas.microsoft.com/office/powerpoint/2010/main" val="1791087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2592406" cy="4201536"/>
          </a:xfrm>
        </p:spPr>
        <p:txBody>
          <a:bodyPr>
            <a:normAutofit/>
          </a:bodyPr>
          <a:lstStyle/>
          <a:p>
            <a:r>
              <a:rPr lang="it-IT" dirty="0" smtClean="0"/>
              <a:t>                Activity 2: 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Connect and </a:t>
            </a:r>
            <a:r>
              <a:rPr lang="it-IT" dirty="0" err="1" smtClean="0"/>
              <a:t>fill</a:t>
            </a:r>
            <a:r>
              <a:rPr lang="it-IT" dirty="0" smtClean="0"/>
              <a:t> in the gaps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7904" y="692696"/>
            <a:ext cx="4176464" cy="5743868"/>
          </a:xfrm>
        </p:spPr>
      </p:pic>
    </p:spTree>
    <p:extLst>
      <p:ext uri="{BB962C8B-B14F-4D97-AF65-F5344CB8AC3E}">
        <p14:creationId xmlns:p14="http://schemas.microsoft.com/office/powerpoint/2010/main" val="362915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55576" y="1916832"/>
            <a:ext cx="3456384" cy="171906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Activity 3:</a:t>
            </a:r>
            <a:br>
              <a:rPr lang="it-IT" dirty="0" smtClean="0"/>
            </a:br>
            <a:r>
              <a:rPr lang="it-IT" dirty="0"/>
              <a:t/>
            </a:r>
            <a:br>
              <a:rPr lang="it-IT" dirty="0"/>
            </a:br>
            <a:r>
              <a:rPr lang="it-IT" dirty="0" err="1" smtClean="0"/>
              <a:t>Find</a:t>
            </a:r>
            <a:r>
              <a:rPr lang="it-IT" dirty="0" smtClean="0"/>
              <a:t> the </a:t>
            </a:r>
            <a:r>
              <a:rPr lang="it-IT" dirty="0" err="1" smtClean="0"/>
              <a:t>words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692696"/>
            <a:ext cx="4248472" cy="5716261"/>
          </a:xfrm>
        </p:spPr>
      </p:pic>
    </p:spTree>
    <p:extLst>
      <p:ext uri="{BB962C8B-B14F-4D97-AF65-F5344CB8AC3E}">
        <p14:creationId xmlns:p14="http://schemas.microsoft.com/office/powerpoint/2010/main" val="3898623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556792"/>
            <a:ext cx="1800318" cy="613872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Singing</a:t>
            </a:r>
            <a:r>
              <a:rPr lang="it-IT" dirty="0" smtClean="0"/>
              <a:t> a </a:t>
            </a:r>
            <a:r>
              <a:rPr lang="it-IT" dirty="0" err="1" smtClean="0"/>
              <a:t>song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3928" y="728616"/>
            <a:ext cx="3972894" cy="5463900"/>
          </a:xfrm>
        </p:spPr>
      </p:pic>
    </p:spTree>
    <p:extLst>
      <p:ext uri="{BB962C8B-B14F-4D97-AF65-F5344CB8AC3E}">
        <p14:creationId xmlns:p14="http://schemas.microsoft.com/office/powerpoint/2010/main" val="2401540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024744" cy="638944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Explaining</a:t>
            </a:r>
            <a:r>
              <a:rPr lang="it-IT" dirty="0" smtClean="0"/>
              <a:t> the </a:t>
            </a:r>
            <a:r>
              <a:rPr lang="it-IT" dirty="0" err="1" smtClean="0"/>
              <a:t>food</a:t>
            </a:r>
            <a:r>
              <a:rPr lang="it-IT" dirty="0" smtClean="0"/>
              <a:t> </a:t>
            </a:r>
            <a:r>
              <a:rPr lang="it-IT" dirty="0" err="1" smtClean="0"/>
              <a:t>pyramid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412776"/>
            <a:ext cx="6408712" cy="4783472"/>
          </a:xfrm>
        </p:spPr>
      </p:pic>
    </p:spTree>
    <p:extLst>
      <p:ext uri="{BB962C8B-B14F-4D97-AF65-F5344CB8AC3E}">
        <p14:creationId xmlns:p14="http://schemas.microsoft.com/office/powerpoint/2010/main" val="1369336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566936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Talking</a:t>
            </a:r>
            <a:r>
              <a:rPr lang="it-IT" dirty="0" smtClean="0"/>
              <a:t> </a:t>
            </a:r>
            <a:r>
              <a:rPr lang="it-IT" dirty="0" err="1" smtClean="0"/>
              <a:t>about</a:t>
            </a:r>
            <a:r>
              <a:rPr lang="it-IT" dirty="0" smtClean="0"/>
              <a:t> </a:t>
            </a:r>
            <a:r>
              <a:rPr lang="it-IT" dirty="0" err="1" smtClean="0"/>
              <a:t>food</a:t>
            </a:r>
            <a:r>
              <a:rPr lang="it-IT" dirty="0" smtClean="0"/>
              <a:t> and </a:t>
            </a:r>
            <a:r>
              <a:rPr lang="it-IT" dirty="0" err="1" smtClean="0"/>
              <a:t>drinks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2776"/>
            <a:ext cx="6552728" cy="4890966"/>
          </a:xfrm>
        </p:spPr>
      </p:pic>
    </p:spTree>
    <p:extLst>
      <p:ext uri="{BB962C8B-B14F-4D97-AF65-F5344CB8AC3E}">
        <p14:creationId xmlns:p14="http://schemas.microsoft.com/office/powerpoint/2010/main" val="4596965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836712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Playing</a:t>
            </a:r>
            <a:r>
              <a:rPr lang="it-IT" dirty="0" smtClean="0"/>
              <a:t> with the </a:t>
            </a:r>
            <a:r>
              <a:rPr lang="it-IT" dirty="0" err="1" smtClean="0"/>
              <a:t>food</a:t>
            </a:r>
            <a:r>
              <a:rPr lang="it-IT" dirty="0" smtClean="0"/>
              <a:t> </a:t>
            </a:r>
            <a:r>
              <a:rPr lang="it-IT" dirty="0" err="1" smtClean="0"/>
              <a:t>pyramid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56792"/>
            <a:ext cx="5760640" cy="4299751"/>
          </a:xfrm>
        </p:spPr>
      </p:pic>
    </p:spTree>
    <p:extLst>
      <p:ext uri="{BB962C8B-B14F-4D97-AF65-F5344CB8AC3E}">
        <p14:creationId xmlns:p14="http://schemas.microsoft.com/office/powerpoint/2010/main" val="4104612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764704"/>
            <a:ext cx="7024744" cy="68588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 The </a:t>
            </a:r>
            <a:r>
              <a:rPr lang="it-IT" dirty="0" err="1" smtClean="0"/>
              <a:t>pyramid</a:t>
            </a:r>
            <a:r>
              <a:rPr lang="it-IT" dirty="0" smtClean="0"/>
              <a:t> </a:t>
            </a:r>
            <a:r>
              <a:rPr lang="it-IT" dirty="0" err="1" smtClean="0"/>
              <a:t>project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1556792"/>
            <a:ext cx="6398445" cy="4776617"/>
          </a:xfrm>
        </p:spPr>
      </p:pic>
    </p:spTree>
    <p:extLst>
      <p:ext uri="{BB962C8B-B14F-4D97-AF65-F5344CB8AC3E}">
        <p14:creationId xmlns:p14="http://schemas.microsoft.com/office/powerpoint/2010/main" val="351067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836712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«Building» the </a:t>
            </a:r>
            <a:r>
              <a:rPr lang="it-IT" dirty="0" err="1" smtClean="0"/>
              <a:t>food</a:t>
            </a:r>
            <a:r>
              <a:rPr lang="it-IT" dirty="0" smtClean="0"/>
              <a:t> </a:t>
            </a:r>
            <a:r>
              <a:rPr lang="it-IT" dirty="0" err="1" smtClean="0"/>
              <a:t>pyramid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98631"/>
            <a:ext cx="6048671" cy="4515501"/>
          </a:xfrm>
        </p:spPr>
      </p:pic>
    </p:spTree>
    <p:extLst>
      <p:ext uri="{BB962C8B-B14F-4D97-AF65-F5344CB8AC3E}">
        <p14:creationId xmlns:p14="http://schemas.microsoft.com/office/powerpoint/2010/main" val="127021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Completing</a:t>
            </a:r>
            <a:r>
              <a:rPr lang="it-IT" dirty="0" smtClean="0"/>
              <a:t> the </a:t>
            </a:r>
            <a:r>
              <a:rPr lang="it-IT" dirty="0" err="1" smtClean="0"/>
              <a:t>food</a:t>
            </a:r>
            <a:r>
              <a:rPr lang="it-IT" dirty="0" smtClean="0"/>
              <a:t> </a:t>
            </a:r>
            <a:r>
              <a:rPr lang="it-IT" dirty="0" err="1" smtClean="0"/>
              <a:t>pyramid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700808"/>
            <a:ext cx="6048671" cy="4515501"/>
          </a:xfrm>
        </p:spPr>
      </p:pic>
    </p:spTree>
    <p:extLst>
      <p:ext uri="{BB962C8B-B14F-4D97-AF65-F5344CB8AC3E}">
        <p14:creationId xmlns:p14="http://schemas.microsoft.com/office/powerpoint/2010/main" val="28067289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7776864" cy="1080120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Understanding</a:t>
            </a:r>
            <a:r>
              <a:rPr lang="it-IT" dirty="0" smtClean="0"/>
              <a:t> </a:t>
            </a:r>
            <a:r>
              <a:rPr lang="it-IT" dirty="0" err="1" smtClean="0"/>
              <a:t>what</a:t>
            </a:r>
            <a:r>
              <a:rPr lang="it-IT" dirty="0" smtClean="0"/>
              <a:t> </a:t>
            </a:r>
            <a:r>
              <a:rPr lang="it-IT" dirty="0" err="1" smtClean="0"/>
              <a:t>is</a:t>
            </a:r>
            <a:r>
              <a:rPr lang="it-IT" dirty="0" smtClean="0"/>
              <a:t> the </a:t>
            </a:r>
            <a:r>
              <a:rPr lang="it-IT" dirty="0" err="1" smtClean="0"/>
              <a:t>real</a:t>
            </a:r>
            <a:r>
              <a:rPr lang="it-IT" dirty="0" smtClean="0"/>
              <a:t> </a:t>
            </a:r>
            <a:r>
              <a:rPr lang="it-IT" dirty="0" err="1" smtClean="0"/>
              <a:t>meaning</a:t>
            </a:r>
            <a:r>
              <a:rPr lang="it-IT" dirty="0" smtClean="0"/>
              <a:t> of a </a:t>
            </a:r>
            <a:r>
              <a:rPr lang="it-IT" dirty="0" err="1" smtClean="0"/>
              <a:t>food</a:t>
            </a:r>
            <a:r>
              <a:rPr lang="it-IT" dirty="0" smtClean="0"/>
              <a:t> </a:t>
            </a:r>
            <a:r>
              <a:rPr lang="it-IT" dirty="0" err="1" smtClean="0"/>
              <a:t>pyramid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9672" y="1916832"/>
            <a:ext cx="5832648" cy="4353499"/>
          </a:xfrm>
        </p:spPr>
      </p:pic>
    </p:spTree>
    <p:extLst>
      <p:ext uri="{BB962C8B-B14F-4D97-AF65-F5344CB8AC3E}">
        <p14:creationId xmlns:p14="http://schemas.microsoft.com/office/powerpoint/2010/main" val="288078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15616" y="692696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Another</a:t>
            </a:r>
            <a:r>
              <a:rPr lang="it-IT" dirty="0" smtClean="0"/>
              <a:t> </a:t>
            </a:r>
            <a:r>
              <a:rPr lang="it-IT" dirty="0" err="1" smtClean="0"/>
              <a:t>funny</a:t>
            </a:r>
            <a:r>
              <a:rPr lang="it-IT" dirty="0" smtClean="0"/>
              <a:t> way to </a:t>
            </a:r>
            <a:r>
              <a:rPr lang="it-IT" dirty="0" err="1" smtClean="0"/>
              <a:t>explain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307355"/>
            <a:ext cx="6336704" cy="4729727"/>
          </a:xfrm>
        </p:spPr>
      </p:pic>
    </p:spTree>
    <p:extLst>
      <p:ext uri="{BB962C8B-B14F-4D97-AF65-F5344CB8AC3E}">
        <p14:creationId xmlns:p14="http://schemas.microsoft.com/office/powerpoint/2010/main" val="606145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2808430" cy="1143000"/>
          </a:xfrm>
        </p:spPr>
        <p:txBody>
          <a:bodyPr>
            <a:normAutofit fontScale="90000"/>
          </a:bodyPr>
          <a:lstStyle/>
          <a:p>
            <a:r>
              <a:rPr lang="it-IT" dirty="0" err="1" smtClean="0"/>
              <a:t>Revising</a:t>
            </a:r>
            <a:r>
              <a:rPr lang="it-IT" dirty="0" smtClean="0"/>
              <a:t> the </a:t>
            </a:r>
            <a:r>
              <a:rPr lang="it-IT" dirty="0" err="1" smtClean="0"/>
              <a:t>content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4339" y="1478309"/>
            <a:ext cx="5630637" cy="4203427"/>
          </a:xfrm>
        </p:spPr>
      </p:pic>
    </p:spTree>
    <p:extLst>
      <p:ext uri="{BB962C8B-B14F-4D97-AF65-F5344CB8AC3E}">
        <p14:creationId xmlns:p14="http://schemas.microsoft.com/office/powerpoint/2010/main" val="227214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187624" y="764704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  The </a:t>
            </a:r>
            <a:r>
              <a:rPr lang="it-IT" dirty="0" err="1" smtClean="0"/>
              <a:t>food</a:t>
            </a:r>
            <a:r>
              <a:rPr lang="it-IT" dirty="0" smtClean="0"/>
              <a:t> </a:t>
            </a:r>
            <a:r>
              <a:rPr lang="it-IT" dirty="0" err="1" smtClean="0"/>
              <a:t>represented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1359395"/>
            <a:ext cx="6350070" cy="4751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205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63688" y="836712"/>
            <a:ext cx="5328710" cy="68588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Some </a:t>
            </a:r>
            <a:r>
              <a:rPr lang="it-IT" dirty="0" err="1" smtClean="0"/>
              <a:t>related</a:t>
            </a:r>
            <a:r>
              <a:rPr lang="it-IT" dirty="0" smtClean="0"/>
              <a:t> </a:t>
            </a:r>
            <a:r>
              <a:rPr lang="it-IT" dirty="0" err="1" smtClean="0"/>
              <a:t>activities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556792"/>
            <a:ext cx="6100380" cy="4553334"/>
          </a:xfrm>
        </p:spPr>
      </p:pic>
    </p:spTree>
    <p:extLst>
      <p:ext uri="{BB962C8B-B14F-4D97-AF65-F5344CB8AC3E}">
        <p14:creationId xmlns:p14="http://schemas.microsoft.com/office/powerpoint/2010/main" val="4039202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529128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   </a:t>
            </a:r>
            <a:r>
              <a:rPr lang="it-IT" dirty="0" err="1" smtClean="0"/>
              <a:t>Another</a:t>
            </a:r>
            <a:r>
              <a:rPr lang="it-IT" dirty="0" smtClean="0"/>
              <a:t> way to </a:t>
            </a:r>
            <a:r>
              <a:rPr lang="it-IT" dirty="0" err="1" smtClean="0"/>
              <a:t>explain</a:t>
            </a:r>
            <a:r>
              <a:rPr lang="it-IT" dirty="0" smtClean="0"/>
              <a:t> 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1628800"/>
            <a:ext cx="5998478" cy="4477274"/>
          </a:xfrm>
        </p:spPr>
      </p:pic>
    </p:spTree>
    <p:extLst>
      <p:ext uri="{BB962C8B-B14F-4D97-AF65-F5344CB8AC3E}">
        <p14:creationId xmlns:p14="http://schemas.microsoft.com/office/powerpoint/2010/main" val="134984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980728"/>
            <a:ext cx="2448390" cy="1440160"/>
          </a:xfrm>
        </p:spPr>
        <p:txBody>
          <a:bodyPr/>
          <a:lstStyle/>
          <a:p>
            <a:r>
              <a:rPr lang="it-IT" dirty="0" smtClean="0"/>
              <a:t>In-</a:t>
            </a:r>
            <a:r>
              <a:rPr lang="it-IT" dirty="0" err="1" smtClean="0"/>
              <a:t>depth</a:t>
            </a:r>
            <a:r>
              <a:rPr lang="it-IT" dirty="0" smtClean="0"/>
              <a:t> </a:t>
            </a:r>
            <a:r>
              <a:rPr lang="it-IT" dirty="0" err="1" smtClean="0"/>
              <a:t>analysis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54495" y="1478153"/>
            <a:ext cx="5629406" cy="4202508"/>
          </a:xfrm>
        </p:spPr>
      </p:pic>
    </p:spTree>
    <p:extLst>
      <p:ext uri="{BB962C8B-B14F-4D97-AF65-F5344CB8AC3E}">
        <p14:creationId xmlns:p14="http://schemas.microsoft.com/office/powerpoint/2010/main" val="2019016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764704"/>
            <a:ext cx="7024744" cy="613872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  Some </a:t>
            </a:r>
            <a:r>
              <a:rPr lang="it-IT" dirty="0" err="1" smtClean="0"/>
              <a:t>advice</a:t>
            </a:r>
            <a:r>
              <a:rPr lang="it-IT" dirty="0" smtClean="0"/>
              <a:t> to stay </a:t>
            </a:r>
            <a:r>
              <a:rPr lang="it-IT" dirty="0" err="1" smtClean="0"/>
              <a:t>healthy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1412776"/>
            <a:ext cx="6531040" cy="4874779"/>
          </a:xfrm>
        </p:spPr>
      </p:pic>
    </p:spTree>
    <p:extLst>
      <p:ext uri="{BB962C8B-B14F-4D97-AF65-F5344CB8AC3E}">
        <p14:creationId xmlns:p14="http://schemas.microsoft.com/office/powerpoint/2010/main" val="3492649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331640" y="908720"/>
            <a:ext cx="2376382" cy="1368152"/>
          </a:xfrm>
        </p:spPr>
        <p:txBody>
          <a:bodyPr/>
          <a:lstStyle/>
          <a:p>
            <a:r>
              <a:rPr lang="it-IT" dirty="0" err="1" smtClean="0"/>
              <a:t>Children</a:t>
            </a:r>
            <a:r>
              <a:rPr lang="it-IT" dirty="0" smtClean="0"/>
              <a:t> </a:t>
            </a:r>
            <a:r>
              <a:rPr lang="it-IT" dirty="0" err="1" smtClean="0"/>
              <a:t>at</a:t>
            </a:r>
            <a:r>
              <a:rPr lang="it-IT" dirty="0" smtClean="0"/>
              <a:t> work</a:t>
            </a:r>
            <a:endParaRPr lang="it-IT" dirty="0"/>
          </a:p>
        </p:txBody>
      </p:sp>
      <p:pic>
        <p:nvPicPr>
          <p:cNvPr id="5" name="Segnaposto contenuto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30925" y="1473733"/>
            <a:ext cx="5594520" cy="4176465"/>
          </a:xfrm>
        </p:spPr>
      </p:pic>
    </p:spTree>
    <p:extLst>
      <p:ext uri="{BB962C8B-B14F-4D97-AF65-F5344CB8AC3E}">
        <p14:creationId xmlns:p14="http://schemas.microsoft.com/office/powerpoint/2010/main" val="2937354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259632" y="980728"/>
            <a:ext cx="2376264" cy="1368152"/>
          </a:xfrm>
        </p:spPr>
        <p:txBody>
          <a:bodyPr>
            <a:normAutofit/>
          </a:bodyPr>
          <a:lstStyle/>
          <a:p>
            <a:r>
              <a:rPr lang="it-IT" dirty="0" smtClean="0"/>
              <a:t>The work </a:t>
            </a:r>
            <a:r>
              <a:rPr lang="it-IT" dirty="0" err="1" smtClean="0"/>
              <a:t>is</a:t>
            </a:r>
            <a:r>
              <a:rPr lang="it-IT" dirty="0" smtClean="0"/>
              <a:t> </a:t>
            </a:r>
            <a:r>
              <a:rPr lang="it-IT" dirty="0" err="1" smtClean="0"/>
              <a:t>ending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430925" y="1545741"/>
            <a:ext cx="5594519" cy="4176464"/>
          </a:xfrm>
        </p:spPr>
      </p:pic>
    </p:spTree>
    <p:extLst>
      <p:ext uri="{BB962C8B-B14F-4D97-AF65-F5344CB8AC3E}">
        <p14:creationId xmlns:p14="http://schemas.microsoft.com/office/powerpoint/2010/main" val="3782207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43608" y="1124744"/>
            <a:ext cx="2160240" cy="1189936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The </a:t>
            </a:r>
            <a:r>
              <a:rPr lang="it-IT" dirty="0" err="1" smtClean="0"/>
              <a:t>final</a:t>
            </a:r>
            <a:r>
              <a:rPr lang="it-IT" dirty="0" smtClean="0"/>
              <a:t> </a:t>
            </a:r>
            <a:r>
              <a:rPr lang="it-IT" dirty="0" err="1" smtClean="0"/>
              <a:t>result</a:t>
            </a:r>
            <a:endParaRPr lang="it-IT" dirty="0"/>
          </a:p>
        </p:txBody>
      </p:sp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3345905" y="1486745"/>
            <a:ext cx="5697188" cy="4253109"/>
          </a:xfrm>
        </p:spPr>
      </p:pic>
    </p:spTree>
    <p:extLst>
      <p:ext uri="{BB962C8B-B14F-4D97-AF65-F5344CB8AC3E}">
        <p14:creationId xmlns:p14="http://schemas.microsoft.com/office/powerpoint/2010/main" val="577382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Terra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736</TotalTime>
  <Words>94</Words>
  <Application>Microsoft Office PowerPoint</Application>
  <PresentationFormat>Presentazione su schermo (4:3)</PresentationFormat>
  <Paragraphs>22</Paragraphs>
  <Slides>22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Austin</vt:lpstr>
      <vt:lpstr>Pacchetto</vt:lpstr>
      <vt:lpstr>                                           Giuseppe Pauselli       THE DIGESTIVE SYSTEM</vt:lpstr>
      <vt:lpstr>       Activity 1: matching</vt:lpstr>
      <vt:lpstr>                Activity 2:   Connect and fill in the gaps</vt:lpstr>
      <vt:lpstr>Activity 3:  Find the words </vt:lpstr>
      <vt:lpstr>Singing a song</vt:lpstr>
      <vt:lpstr>Explaining the food pyramid</vt:lpstr>
      <vt:lpstr>Talking about food and drinks</vt:lpstr>
      <vt:lpstr>Playing with the food pyramid</vt:lpstr>
      <vt:lpstr>      The pyramid project</vt:lpstr>
      <vt:lpstr>«Building» the food pyramid</vt:lpstr>
      <vt:lpstr>Completing the food pyramid</vt:lpstr>
      <vt:lpstr>Understanding what is the real meaning of a food pyramid</vt:lpstr>
      <vt:lpstr>Another funny way to explain</vt:lpstr>
      <vt:lpstr>Revising the content</vt:lpstr>
      <vt:lpstr>       The food represented</vt:lpstr>
      <vt:lpstr>Some related activities</vt:lpstr>
      <vt:lpstr>     Another way to explain </vt:lpstr>
      <vt:lpstr>In-depth analysis</vt:lpstr>
      <vt:lpstr>  Some advice to stay healthy</vt:lpstr>
      <vt:lpstr>Children at work</vt:lpstr>
      <vt:lpstr>The work is ending</vt:lpstr>
      <vt:lpstr>The final result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DIGESTIVE SYSTEM</dc:title>
  <dc:creator>Giuseppe</dc:creator>
  <cp:lastModifiedBy>Giuseppe</cp:lastModifiedBy>
  <cp:revision>23</cp:revision>
  <dcterms:created xsi:type="dcterms:W3CDTF">2017-04-22T14:39:49Z</dcterms:created>
  <dcterms:modified xsi:type="dcterms:W3CDTF">2017-04-24T19:09:13Z</dcterms:modified>
</cp:coreProperties>
</file>